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C325-DCA6-4C65-88F2-29281C695225}" type="datetimeFigureOut">
              <a:rPr lang="en-US" smtClean="0"/>
              <a:t>8/16/2009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3DF9-1E26-4FF0-A1BA-EABA72A4E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C325-DCA6-4C65-88F2-29281C695225}" type="datetimeFigureOut">
              <a:rPr lang="en-US" smtClean="0"/>
              <a:t>8/16/2009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3DF9-1E26-4FF0-A1BA-EABA72A4E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C325-DCA6-4C65-88F2-29281C695225}" type="datetimeFigureOut">
              <a:rPr lang="en-US" smtClean="0"/>
              <a:t>8/16/2009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3DF9-1E26-4FF0-A1BA-EABA72A4E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C325-DCA6-4C65-88F2-29281C695225}" type="datetimeFigureOut">
              <a:rPr lang="en-US" smtClean="0"/>
              <a:t>8/16/2009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3DF9-1E26-4FF0-A1BA-EABA72A4E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C325-DCA6-4C65-88F2-29281C695225}" type="datetimeFigureOut">
              <a:rPr lang="en-US" smtClean="0"/>
              <a:t>8/16/2009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3DF9-1E26-4FF0-A1BA-EABA72A4E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C325-DCA6-4C65-88F2-29281C695225}" type="datetimeFigureOut">
              <a:rPr lang="en-US" smtClean="0"/>
              <a:t>8/16/2009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3DF9-1E26-4FF0-A1BA-EABA72A4E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C325-DCA6-4C65-88F2-29281C695225}" type="datetimeFigureOut">
              <a:rPr lang="en-US" smtClean="0"/>
              <a:t>8/16/2009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3DF9-1E26-4FF0-A1BA-EABA72A4E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C325-DCA6-4C65-88F2-29281C695225}" type="datetimeFigureOut">
              <a:rPr lang="en-US" smtClean="0"/>
              <a:t>8/16/2009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3DF9-1E26-4FF0-A1BA-EABA72A4E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C325-DCA6-4C65-88F2-29281C695225}" type="datetimeFigureOut">
              <a:rPr lang="en-US" smtClean="0"/>
              <a:t>8/16/2009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3DF9-1E26-4FF0-A1BA-EABA72A4E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C325-DCA6-4C65-88F2-29281C695225}" type="datetimeFigureOut">
              <a:rPr lang="en-US" smtClean="0"/>
              <a:t>8/16/2009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3DF9-1E26-4FF0-A1BA-EABA72A4E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C325-DCA6-4C65-88F2-29281C695225}" type="datetimeFigureOut">
              <a:rPr lang="en-US" smtClean="0"/>
              <a:t>8/16/2009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3DF9-1E26-4FF0-A1BA-EABA72A4E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6C325-DCA6-4C65-88F2-29281C695225}" type="datetimeFigureOut">
              <a:rPr lang="en-US" smtClean="0"/>
              <a:t>8/16/2009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23DF9-1E26-4FF0-A1BA-EABA72A4EB2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t_in_arcadia_ego_EUR 1637-3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76213"/>
            <a:ext cx="9144000" cy="6503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ussin_The_Adoration_of_the_Shepherds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28825" y="0"/>
            <a:ext cx="50863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ussin_The_Assumption_of_the_Virgin 165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911350" y="0"/>
            <a:ext cx="53213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ussin_The_Martyrdom_of_St_Erasmus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651125" y="0"/>
            <a:ext cx="38417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ussin_The_Massacre_of_the_Innocents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522288" y="0"/>
            <a:ext cx="80978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ussin_The_Rape_of_the_Sabine_Wome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49225"/>
            <a:ext cx="9144000" cy="6557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ussin_The_Triumph_of_Neptune 163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42875" y="0"/>
            <a:ext cx="88566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pe_of_the_sabine_women_EUR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28588"/>
            <a:ext cx="9144000" cy="660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_Matthew_and_the_angel_EUR 164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01600"/>
            <a:ext cx="9144000" cy="6653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_death_of_Germanicus_EUR 162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2225" y="0"/>
            <a:ext cx="90995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ndscape_with_Diogenes_EUR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14300"/>
            <a:ext cx="9144000" cy="6627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ndscape_with_Polyphemus_EUR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44450"/>
            <a:ext cx="9144000" cy="6767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das_and_Bacchus_EUR 1629-3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14300"/>
            <a:ext cx="9144000" cy="6627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ussin_Ideal_Landscape 1645-5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487363"/>
            <a:ext cx="9144000" cy="588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ussin_Nicholas_Sleeping_Venus_and_Cupid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7350"/>
            <a:ext cx="9144000" cy="6081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ussin_Nicolas_Landscape_With_Orpheus_And_Eurydice 1648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608013"/>
            <a:ext cx="9144000" cy="564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ussin_Nicolas_Self_Portrait 165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209800" y="0"/>
            <a:ext cx="4724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ussin_Rebecca_at_the_Well164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762000"/>
            <a:ext cx="9144000" cy="5332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Anthony Anadio</dc:creator>
  <cp:lastModifiedBy>Anthony Anadio</cp:lastModifiedBy>
  <cp:revision>1</cp:revision>
  <dcterms:created xsi:type="dcterms:W3CDTF">2009-08-17T00:48:42Z</dcterms:created>
  <dcterms:modified xsi:type="dcterms:W3CDTF">2009-08-17T00:49:52Z</dcterms:modified>
</cp:coreProperties>
</file>